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hSz3hjnZsxPBt8B5ozB2Pzc56X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dc.gov/labs/pdf/SF__19_308133-A_BMBL6_00-BOOK-WEB-final-3.pdf" TargetMode="External"/><Relationship Id="rId4" Type="http://schemas.openxmlformats.org/officeDocument/2006/relationships/hyperlink" Target="https://www.cdc.gov/mmwr/pdf/other/su6101.pdf" TargetMode="External"/><Relationship Id="rId5" Type="http://schemas.openxmlformats.org/officeDocument/2006/relationships/hyperlink" Target="https://www.canada.ca/en/public-health/services/laboratory-biosafety-biosecurity/pathogen-safety-data-sheets-risk-assessment.html" TargetMode="External"/><Relationship Id="rId6" Type="http://schemas.openxmlformats.org/officeDocument/2006/relationships/hyperlink" Target="https://www.aphis.usda.gov/animal_health/lab_info_services/downloads/NecropsyGuideline.pdf" TargetMode="External"/><Relationship Id="rId7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absa.org/topic/ttr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AAVLD Resources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100">
                <a:solidFill>
                  <a:srgbClr val="383838"/>
                </a:solidFill>
                <a:highlight>
                  <a:srgbClr val="F8F8F8"/>
                </a:highlight>
                <a:latin typeface="Arial"/>
                <a:ea typeface="Arial"/>
                <a:cs typeface="Arial"/>
                <a:sym typeface="Arial"/>
              </a:rPr>
              <a:t>AAVLD USAHA Annual Meeting Oct 8, 2022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302454" y="1589652"/>
            <a:ext cx="7069895" cy="4874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BMBL</a:t>
            </a:r>
            <a:endParaRPr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https://www.cdc.gov/labs/pdf/SF__19_308133-A_BMBL6_00-BOOK-WEB-final-3.pdf</a:t>
            </a:r>
            <a:endParaRPr sz="2000"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MMWR: Guidelines for Safe Work Practices in Human and Animal Medical Diagnostic Laboratories, 2012</a:t>
            </a:r>
            <a:endParaRPr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000" u="sng">
                <a:solidFill>
                  <a:schemeClr val="hlink"/>
                </a:solidFill>
                <a:hlinkClick r:id="rId4"/>
              </a:rPr>
              <a:t>https://www.cdc.gov/mmwr/pdf/other/su6101.pdf</a:t>
            </a:r>
            <a:endParaRPr sz="2000"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Canadian Pathogen Safety Data Sheets</a:t>
            </a:r>
            <a:endParaRPr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000" u="sng">
                <a:solidFill>
                  <a:schemeClr val="hlink"/>
                </a:solidFill>
                <a:hlinkClick r:id="rId5"/>
              </a:rPr>
              <a:t>https://www.canada.ca/en/public-health/services/laboratory-biosafety-biosecurity/pathogen-safety-data-sheets-risk-assessment.html</a:t>
            </a:r>
            <a:endParaRPr sz="2000"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US Department of Agriculture. General Guidelines for Necropsy</a:t>
            </a:r>
            <a:endParaRPr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000" u="sng">
                <a:solidFill>
                  <a:schemeClr val="hlink"/>
                </a:solidFill>
                <a:hlinkClick r:id="rId6"/>
              </a:rPr>
              <a:t>https://www.aphis.usda.gov/animal_health/lab_info_services/downloads/NecropsyGuideline.pdf</a:t>
            </a:r>
            <a:endParaRPr sz="2000"/>
          </a:p>
          <a:p>
            <a:pPr indent="-225425" lvl="0" marL="34290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000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72349" y="1832392"/>
            <a:ext cx="1771650" cy="258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959555" y="1580444"/>
            <a:ext cx="7890933" cy="4545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 sz="2000"/>
              <a:t>American Biological Safety Association (ABSA)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Annual Biosafety and Biosecurity Conference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ABSA listserv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ABSA Website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	-Risk Group Database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	-Training Tools &amp; Resources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	-Emerging Infectious Diseases Toolboxes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	-Seminar/Classes/Webinars Calendar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	</a:t>
            </a:r>
            <a:endParaRPr sz="2000">
              <a:solidFill>
                <a:srgbClr val="FF0000"/>
              </a:solidFill>
            </a:endParaRPr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7422" y="5449270"/>
            <a:ext cx="4086578" cy="1353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Resources-ABSA Webinars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688622" y="1682044"/>
            <a:ext cx="7998178" cy="42615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US" sz="1600"/>
              <a:t>Biorisk Management Topics in the Veterinary Diagnostic Laboratory and Necropsy Suite  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https://absa.org/topic/ttr/</a:t>
            </a:r>
            <a:endParaRPr sz="1600"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US" sz="1600"/>
              <a:t>Topics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AAVLD Meeting Mylissia Smith, MPH, RBP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Stephanie Kutz</a:t>
            </a:r>
            <a:endParaRPr sz="1600"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Nicole Marlenee, DVM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Swine Handling in a BSL-3 Facility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Cattle Handling in a BSL-3 Facility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Livestock Behavior and Handling in a BSL-3 Facility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Overview of Risk Assessment and Risk Management in Laboratory Animal Biosafety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Working at Animal Biosafety Level 3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Working at Animal Biosafety Level 2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Working at Animal Biosafety Level 3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OSHA BBP Exposure Control Plan</a:t>
            </a:r>
            <a:endParaRPr/>
          </a:p>
          <a:p>
            <a:pPr indent="-2413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2413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2413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1" marL="457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457200" y="2122311"/>
            <a:ext cx="8229600" cy="4003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 sz="2000"/>
              <a:t>Books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Baszler, Timothy and Graham, Tanya. 2017. Veterinary Diagnostic Laboratories and Necropsy, p 619-646. In Wooley, Dawn P. and Byers, Karen B. (ed), Biological Safety: Principles and Practices, Fifth Edition, October 2016.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2015-12-22T20:32:12Z</dcterms:created>
  <dc:creator>nick nick</dc:creator>
</cp:coreProperties>
</file>